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E7B08-C17F-A9CE-B105-02BAC4C0E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467C8-D89B-9EB4-23FD-5B94A197B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8A839-33C9-E5F9-3357-91CE87F2C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C03A4-C8BB-C03D-C853-25C42CC39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228C7-94D0-861D-31C1-843A5C1C2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6142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9BFBD-EA51-93F5-7A8A-EEDDAF6DA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FD1620-DE2A-40B3-D2EF-33941216A9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E3E41-90CC-A163-B7D2-4A8D71B23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0A7BC-DB87-14E1-8616-44A31DB15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18FA7-B928-A7F9-6F0D-0D5296AF1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504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7037C0-8151-222E-A6EC-29B18B8E8E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0397E6-F75B-6877-66FF-FEA939F6BA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5A95B-132A-16D0-3AD4-E862F6C99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DF9CE-2788-EA10-E8FB-16B1BC54C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CDBE2-D399-10B4-C9D3-C2A18E281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5879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1DF0-101C-B373-90AB-80E845C20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A1EF8-2F09-67E5-5722-8FE4AEE38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796BC-AB14-26AA-04F3-B5C07BB98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1A068-2231-F5E1-88FC-097F3AF2C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D19E2-4D3C-1F2F-0CA8-A68A2FA1A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4070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7A288-4837-F889-2CF5-1A7843E8C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72374-2603-B75C-17B1-8A126941D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A5A6B-FFBF-71D7-FF2D-14EE25C3C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A0AB2-2799-9D8E-9A89-B741A18B4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5EF3C-F742-04F0-6B2B-0AEE9FEC4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7198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1C101-9525-64D9-3BCD-D5A73A45A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3D16D-23A1-7D24-B06F-C40FD797F2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A9D5FD-2CF5-5E24-5D98-AABD704192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31525-0F9B-DBCA-4CB5-BD9717DC6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61EAF-FE6B-1720-34D8-E6E06DC63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5154E0-7679-9952-B8EB-5988D5089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7765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CE96A-C148-7A70-2E20-C9B880095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8C112-BC6B-DA36-EA9F-6DD9EB9D6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7CF505-7280-3AE9-A61D-206A892F1E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099317-B78D-769A-8DDE-42239A9B91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E2D29B-E727-BE6A-316F-27A4C8E663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E4F1A3-993A-80DF-FFAE-5147C52AC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5184C1-42BF-AA31-8AF4-14DC00268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9AAA5E-BFA3-E2BC-6DD6-1F4651C88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075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6822F-6B13-8EB8-3506-05EF42A20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501D64-7AD4-8207-E369-9148FA393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DB6F74-48C0-9C9C-3388-3A730F610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AE723C-3D70-D65C-EEE3-ACE1D7124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0538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FE07F8-9EE7-D72E-61BB-ECAA34C7C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0AFB8E-BFD6-5211-8F08-2178CAEB7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7A54D9-6ABA-19E9-3157-54F8742AC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7068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FFAE2-E731-A415-6F82-613729A94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5B27C-73ED-327A-877B-A087DEE80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61E90A-DE46-6203-7ED4-715DF363F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370F0E-D95E-BF45-9BDE-AA6BA0D5C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077ED-ABBF-CAB3-8EE1-9201D8F57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0ABB5-2D43-C054-0AD0-6787F7F77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90782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29DCA-CB61-01A2-F437-D9A0408EA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1F4904-3A98-619A-0948-B6A42F23CC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307F1-0D31-E373-6F05-8A424DDF00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6411E-196A-7842-DD13-3DA4355EC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877248-55DB-EEE1-22FD-713CDD9ED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3DDAEE-6CBF-5694-0C33-E3FFE7A18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930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243C45-9A99-3366-109E-6EBD3F3AC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0BA39-5F53-70D5-E28D-418DAC89A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C4B415-C291-A531-00B0-5555DE5ACE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5068B-2E8F-42B4-BEBC-2250165EC1EC}" type="datetimeFigureOut">
              <a:rPr lang="en-IN" smtClean="0"/>
              <a:t>30-11-2025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6C5DC-1317-A643-E5AD-511037B70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AA949-7C9B-3400-DAAC-A791155A0D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1507C-4C1C-4B96-B25B-8ECC5B36D68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4039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93D7D-79D9-DF2E-9CF5-F78029B6CB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425F07-933E-4587-9B15-2EE901FB93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0E2673-389E-75AB-D533-931D34BBD1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072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018E4-A77C-A1D0-C52B-87B82B44A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D82055-0CFA-F5FD-E944-3FFD1B3CAB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86540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99D04-DE9D-9417-E43D-DFC71DD69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1A0522-B515-E33D-C1F8-72B207CB47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94429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55E61-CD60-14B4-2666-4EC77C3EE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E13FC7-F5F2-6CD4-EDC3-1D62688E9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0490" cy="6858000"/>
          </a:xfrm>
        </p:spPr>
      </p:pic>
    </p:spTree>
    <p:extLst>
      <p:ext uri="{BB962C8B-B14F-4D97-AF65-F5344CB8AC3E}">
        <p14:creationId xmlns:p14="http://schemas.microsoft.com/office/powerpoint/2010/main" val="2042987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E3A08-AFE3-4F46-2557-9CCF97FFE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948F8A-9F61-A58A-B3F1-772B5D4715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829524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E0B86-B98F-B0F9-3FBA-461F9F3BF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24C58A-B95F-CBE0-0DF7-2F9E05AAC4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941574"/>
          </a:xfrm>
        </p:spPr>
      </p:pic>
    </p:spTree>
    <p:extLst>
      <p:ext uri="{BB962C8B-B14F-4D97-AF65-F5344CB8AC3E}">
        <p14:creationId xmlns:p14="http://schemas.microsoft.com/office/powerpoint/2010/main" val="3626103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44799-3F60-9D6C-4293-C07639F74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F349BC-F6E8-944F-60AA-0EA0444A1E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0354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678C8-4504-1844-6BA6-B8F0940B1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FBFEE3-14A4-A05B-629E-09A42F7028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3293278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73FAB-E905-0E6A-C806-85BDC0F29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63C46A-F0E0-3F8B-1DF6-017D7575FF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48715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2D6CF-97F1-6E48-427A-2BD57E531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3B0533-3013-30AD-EA1F-B88B3B6DA2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961239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86EEBF-9C44-0C61-BD7C-65B11AC13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13" y="0"/>
            <a:ext cx="5299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230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Office PowerPoint</Application>
  <PresentationFormat>Widescreen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Mahesh Kumar Behera</dc:creator>
  <cp:lastModifiedBy>Mahesh Kumar Behera</cp:lastModifiedBy>
  <cp:revision>1</cp:revision>
  <dcterms:created xsi:type="dcterms:W3CDTF">2025-11-30T06:52:55Z</dcterms:created>
  <dcterms:modified xsi:type="dcterms:W3CDTF">2025-11-30T06:53:21Z</dcterms:modified>
</cp:coreProperties>
</file>

<file path=docProps/thumbnail.jpeg>
</file>